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형윤" initials="김" lastIdx="2" clrIdx="0">
    <p:extLst>
      <p:ext uri="{19B8F6BF-5375-455C-9EA6-DF929625EA0E}">
        <p15:presenceInfo xmlns:p15="http://schemas.microsoft.com/office/powerpoint/2012/main" userId="김형윤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2AF90F-65DD-42A4-8F33-7035193C5A34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324728-99B2-4626-8015-C2AC8DC46E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740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F62522-025A-48DA-9DCE-68CB52FBA0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2868F8-9FE2-4D1B-9F66-05C00F4B02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EC9B7F-85E9-44F2-B5BE-7089214C8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8D01B5-B8CF-4F48-8790-8D9FE22D8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D5FA2E-5254-4147-895F-4F64C73DA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084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5B50EA-FD90-4625-89EE-8FEB6D58F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952915-4AC0-4070-BC78-8FC9731EAD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749DD0-9075-4FD6-A28E-F53A6918C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8D4383-BA97-4AC3-A9A2-31DED0135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1F1652-A77C-4230-991F-EE82967E6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15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58BCC15-2686-47D0-8133-E4C94D1B94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50F35D-4CFF-4973-92CD-3FFFAA149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505F91-101E-46D0-BE20-995162E31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7BF8A8-118F-417C-81D8-C54E46690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163098-A379-4CEA-876C-9BB78D2BE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212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301C1F-783D-49FD-9AA7-F0BA91BB6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AB3363-EAF4-4266-97CE-BAA2B3C50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E64431-47AE-4232-A3BC-EA08506C7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FD5348-7C93-473C-B125-F26B5AEAF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BDE202-05A3-4FB3-BB3D-96114585E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283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74DAD9-F492-428E-957F-80A383C2E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145E9C-969B-4DB8-B5C9-DAD89BA21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FC239B-6228-4575-9017-15D7D2D0B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FB58DF-65BE-4F66-8170-4CD81B68F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7306C8-F288-4879-9645-7DC3ECCA6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0789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925F6F-5C3D-48B5-B542-895420E21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F9F96B-E724-42F8-A508-1CC2881805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3BE0A5-D64C-4E29-B50F-CD33EFE7C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6A898B-776C-4F00-95EB-9BDF5CA1A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1AC2AE9-CD64-450C-9404-A1500D28C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1B8172-02C4-422D-9839-8AA23A883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788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A4F913-3F75-4E13-B144-6E785A055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2F7552-2D69-431E-8C53-5E2C6B4AF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355704-208F-40E7-AC8E-59E7D7DCA8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E71F5A7-A577-4589-A557-9C68BEEEF9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C7A80C2-78C6-4C84-BBC6-7EBE74D51E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6E8CB03-BEDA-4171-AA67-B7BB30476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B1E3772-73D7-4D5F-9582-88A1168C1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D282DC-2199-476C-BB31-EBD0E8114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854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F8750A-7757-4408-98E7-7F79701AD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1DC1087-ECCC-4095-AB3C-93D4C4087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502970-980F-4E24-A97B-5EF922DA4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6265D6-ECBC-43D9-B259-C4C113E4B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030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226560E-D68A-44D9-AE6D-0BB93B95D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538AA2-DA96-4BAE-AE52-408FABC05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43625A-10A9-42C9-BDA6-23959D2CD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248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FD9531-F47F-4868-8B61-3E6015BF2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C6DA8A-9E37-4934-B602-D70030940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C1A001-FEE4-4AC5-B1DA-7A09E7CB8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268AFE-8AF6-4303-8D50-3CDC382BA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FB6F52-D5CF-428E-ADCC-A8BDC5208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B99FC3-F9D2-4B4B-9D38-C7F28D9D5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131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9BA12E-D24E-4E35-90A0-A7AB66727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2C42864-97BA-4F35-BFCF-B4FDFB515F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048D3D-C5DB-46C1-B5E1-6AC7080F5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004324-036E-47D9-B68D-B6CCAABA2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7166BB-F3FF-4663-89D4-F7CAF2114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C773CE-C8FB-4BD9-B9AA-50F436A1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234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350F615-27D5-4092-82FB-585F92B92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8F0CB2-4B97-4ADE-BB3A-A70E5CA63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DA4796-D77A-4895-965E-0E73E551AD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019A2-0891-4514-935A-FDE507D5BA85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A2502C-0319-434F-887C-BAFD47F11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A873E5-156F-46A6-86EB-5FA0431D0E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506AA-0358-4ADB-A819-B6B30662B6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556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C1D8F8D-DF31-4DD4-98B0-905E81088E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5826"/>
            <a:ext cx="12192000" cy="5646347"/>
          </a:xfrm>
          <a:prstGeom prst="rect">
            <a:avLst/>
          </a:prstGeom>
        </p:spPr>
      </p:pic>
      <p:sp>
        <p:nvSpPr>
          <p:cNvPr id="11" name="순서도: 연결자 10">
            <a:extLst>
              <a:ext uri="{FF2B5EF4-FFF2-40B4-BE49-F238E27FC236}">
                <a16:creationId xmlns:a16="http://schemas.microsoft.com/office/drawing/2014/main" id="{D38BB88C-6020-4E93-8A23-D6020BEE6434}"/>
              </a:ext>
            </a:extLst>
          </p:cNvPr>
          <p:cNvSpPr/>
          <p:nvPr/>
        </p:nvSpPr>
        <p:spPr>
          <a:xfrm>
            <a:off x="4785389" y="4082000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2" name="순서도: 연결자 11">
            <a:extLst>
              <a:ext uri="{FF2B5EF4-FFF2-40B4-BE49-F238E27FC236}">
                <a16:creationId xmlns:a16="http://schemas.microsoft.com/office/drawing/2014/main" id="{4A163273-4672-490B-95D2-EB836F55CFA1}"/>
              </a:ext>
            </a:extLst>
          </p:cNvPr>
          <p:cNvSpPr/>
          <p:nvPr/>
        </p:nvSpPr>
        <p:spPr>
          <a:xfrm>
            <a:off x="7979130" y="895449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3" name="순서도: 연결자 12">
            <a:extLst>
              <a:ext uri="{FF2B5EF4-FFF2-40B4-BE49-F238E27FC236}">
                <a16:creationId xmlns:a16="http://schemas.microsoft.com/office/drawing/2014/main" id="{BD6C423A-ACF3-423D-A884-9A81831506BC}"/>
              </a:ext>
            </a:extLst>
          </p:cNvPr>
          <p:cNvSpPr/>
          <p:nvPr/>
        </p:nvSpPr>
        <p:spPr>
          <a:xfrm>
            <a:off x="10321079" y="4161165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4" name="순서도: 연결자 13">
            <a:extLst>
              <a:ext uri="{FF2B5EF4-FFF2-40B4-BE49-F238E27FC236}">
                <a16:creationId xmlns:a16="http://schemas.microsoft.com/office/drawing/2014/main" id="{C7E31718-3397-4914-B63B-DA6EA41E2311}"/>
              </a:ext>
            </a:extLst>
          </p:cNvPr>
          <p:cNvSpPr/>
          <p:nvPr/>
        </p:nvSpPr>
        <p:spPr>
          <a:xfrm>
            <a:off x="2260015" y="895449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7619C57-3DD6-4A09-8CC2-8E305F0F389A}"/>
              </a:ext>
            </a:extLst>
          </p:cNvPr>
          <p:cNvSpPr/>
          <p:nvPr/>
        </p:nvSpPr>
        <p:spPr>
          <a:xfrm>
            <a:off x="2637778" y="895450"/>
            <a:ext cx="1319630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병원 소개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5CEC0F8-770D-4825-BEFD-AFC7502C1584}"/>
              </a:ext>
            </a:extLst>
          </p:cNvPr>
          <p:cNvSpPr/>
          <p:nvPr/>
        </p:nvSpPr>
        <p:spPr>
          <a:xfrm>
            <a:off x="5202315" y="4094725"/>
            <a:ext cx="1138608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공지사항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D85E313-5E51-4CA2-994B-8A2B721DF1CC}"/>
              </a:ext>
            </a:extLst>
          </p:cNvPr>
          <p:cNvSpPr/>
          <p:nvPr/>
        </p:nvSpPr>
        <p:spPr>
          <a:xfrm>
            <a:off x="8401281" y="895449"/>
            <a:ext cx="676508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달력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73FFE18-E404-4099-8DF5-8892DE968312}"/>
              </a:ext>
            </a:extLst>
          </p:cNvPr>
          <p:cNvSpPr/>
          <p:nvPr/>
        </p:nvSpPr>
        <p:spPr>
          <a:xfrm>
            <a:off x="10712434" y="4161165"/>
            <a:ext cx="682844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검색</a:t>
            </a:r>
          </a:p>
        </p:txBody>
      </p:sp>
      <p:sp>
        <p:nvSpPr>
          <p:cNvPr id="17" name="순서도: 연결자 16">
            <a:extLst>
              <a:ext uri="{FF2B5EF4-FFF2-40B4-BE49-F238E27FC236}">
                <a16:creationId xmlns:a16="http://schemas.microsoft.com/office/drawing/2014/main" id="{3D101FE5-D1EB-4A0B-BE81-3AA2BF5DF4B5}"/>
              </a:ext>
            </a:extLst>
          </p:cNvPr>
          <p:cNvSpPr/>
          <p:nvPr/>
        </p:nvSpPr>
        <p:spPr>
          <a:xfrm>
            <a:off x="11732511" y="4491655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EA30A8E8-A388-4AE7-A327-34472F8B0305}"/>
              </a:ext>
            </a:extLst>
          </p:cNvPr>
          <p:cNvSpPr/>
          <p:nvPr/>
        </p:nvSpPr>
        <p:spPr>
          <a:xfrm>
            <a:off x="11173402" y="4872849"/>
            <a:ext cx="892484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초기화</a:t>
            </a:r>
          </a:p>
        </p:txBody>
      </p:sp>
    </p:spTree>
    <p:extLst>
      <p:ext uri="{BB962C8B-B14F-4D97-AF65-F5344CB8AC3E}">
        <p14:creationId xmlns:p14="http://schemas.microsoft.com/office/powerpoint/2010/main" val="1315272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13737AA-99AF-4EC8-B84C-37AB876BE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0671"/>
            <a:ext cx="12192000" cy="5896658"/>
          </a:xfrm>
          <a:prstGeom prst="rect">
            <a:avLst/>
          </a:prstGeom>
        </p:spPr>
      </p:pic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A9CE3EAA-CB41-47A7-B4F4-E2F99AD7825C}"/>
              </a:ext>
            </a:extLst>
          </p:cNvPr>
          <p:cNvSpPr/>
          <p:nvPr/>
        </p:nvSpPr>
        <p:spPr>
          <a:xfrm>
            <a:off x="7833108" y="607443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B732E98-1A9B-4051-84C4-08525F1B3AC0}"/>
              </a:ext>
            </a:extLst>
          </p:cNvPr>
          <p:cNvSpPr/>
          <p:nvPr/>
        </p:nvSpPr>
        <p:spPr>
          <a:xfrm>
            <a:off x="8166484" y="614091"/>
            <a:ext cx="1199460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입력하기</a:t>
            </a: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23682C93-A2B2-4F0F-85B1-DA537286262A}"/>
              </a:ext>
            </a:extLst>
          </p:cNvPr>
          <p:cNvSpPr/>
          <p:nvPr/>
        </p:nvSpPr>
        <p:spPr>
          <a:xfrm>
            <a:off x="8543829" y="2042578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07FFE15-1BB4-4577-A05E-B66F3D1E1CD6}"/>
              </a:ext>
            </a:extLst>
          </p:cNvPr>
          <p:cNvSpPr/>
          <p:nvPr/>
        </p:nvSpPr>
        <p:spPr>
          <a:xfrm>
            <a:off x="8877204" y="2042579"/>
            <a:ext cx="1722269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전화번호 추가</a:t>
            </a:r>
          </a:p>
        </p:txBody>
      </p:sp>
      <p:sp>
        <p:nvSpPr>
          <p:cNvPr id="9" name="순서도: 연결자 8">
            <a:extLst>
              <a:ext uri="{FF2B5EF4-FFF2-40B4-BE49-F238E27FC236}">
                <a16:creationId xmlns:a16="http://schemas.microsoft.com/office/drawing/2014/main" id="{D001937F-BB0F-496E-A24C-077CBD87D23E}"/>
              </a:ext>
            </a:extLst>
          </p:cNvPr>
          <p:cNvSpPr/>
          <p:nvPr/>
        </p:nvSpPr>
        <p:spPr>
          <a:xfrm>
            <a:off x="10679372" y="2042579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E5E1A62-DBC5-4C66-BD59-306E72561650}"/>
              </a:ext>
            </a:extLst>
          </p:cNvPr>
          <p:cNvSpPr/>
          <p:nvPr/>
        </p:nvSpPr>
        <p:spPr>
          <a:xfrm>
            <a:off x="11012748" y="2042580"/>
            <a:ext cx="1179252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목록 이동</a:t>
            </a:r>
          </a:p>
        </p:txBody>
      </p:sp>
    </p:spTree>
    <p:extLst>
      <p:ext uri="{BB962C8B-B14F-4D97-AF65-F5344CB8AC3E}">
        <p14:creationId xmlns:p14="http://schemas.microsoft.com/office/powerpoint/2010/main" val="803916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13737AA-99AF-4EC8-B84C-37AB876BE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0671"/>
            <a:ext cx="12192000" cy="5896658"/>
          </a:xfrm>
          <a:prstGeom prst="rect">
            <a:avLst/>
          </a:prstGeom>
        </p:spPr>
      </p:pic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A9CE3EAA-CB41-47A7-B4F4-E2F99AD7825C}"/>
              </a:ext>
            </a:extLst>
          </p:cNvPr>
          <p:cNvSpPr/>
          <p:nvPr/>
        </p:nvSpPr>
        <p:spPr>
          <a:xfrm>
            <a:off x="7833108" y="607443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B732E98-1A9B-4051-84C4-08525F1B3AC0}"/>
              </a:ext>
            </a:extLst>
          </p:cNvPr>
          <p:cNvSpPr/>
          <p:nvPr/>
        </p:nvSpPr>
        <p:spPr>
          <a:xfrm>
            <a:off x="8166484" y="614091"/>
            <a:ext cx="1199460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입력하기</a:t>
            </a: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23682C93-A2B2-4F0F-85B1-DA537286262A}"/>
              </a:ext>
            </a:extLst>
          </p:cNvPr>
          <p:cNvSpPr/>
          <p:nvPr/>
        </p:nvSpPr>
        <p:spPr>
          <a:xfrm>
            <a:off x="8543829" y="2042578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07FFE15-1BB4-4577-A05E-B66F3D1E1CD6}"/>
              </a:ext>
            </a:extLst>
          </p:cNvPr>
          <p:cNvSpPr/>
          <p:nvPr/>
        </p:nvSpPr>
        <p:spPr>
          <a:xfrm>
            <a:off x="8877204" y="2042579"/>
            <a:ext cx="1722269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전화번호 추가</a:t>
            </a:r>
          </a:p>
        </p:txBody>
      </p:sp>
      <p:sp>
        <p:nvSpPr>
          <p:cNvPr id="9" name="순서도: 연결자 8">
            <a:extLst>
              <a:ext uri="{FF2B5EF4-FFF2-40B4-BE49-F238E27FC236}">
                <a16:creationId xmlns:a16="http://schemas.microsoft.com/office/drawing/2014/main" id="{D001937F-BB0F-496E-A24C-077CBD87D23E}"/>
              </a:ext>
            </a:extLst>
          </p:cNvPr>
          <p:cNvSpPr/>
          <p:nvPr/>
        </p:nvSpPr>
        <p:spPr>
          <a:xfrm>
            <a:off x="10679372" y="2042579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E5E1A62-DBC5-4C66-BD59-306E72561650}"/>
              </a:ext>
            </a:extLst>
          </p:cNvPr>
          <p:cNvSpPr/>
          <p:nvPr/>
        </p:nvSpPr>
        <p:spPr>
          <a:xfrm>
            <a:off x="11012748" y="2042580"/>
            <a:ext cx="1179252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목록 이동</a:t>
            </a:r>
          </a:p>
        </p:txBody>
      </p:sp>
    </p:spTree>
    <p:extLst>
      <p:ext uri="{BB962C8B-B14F-4D97-AF65-F5344CB8AC3E}">
        <p14:creationId xmlns:p14="http://schemas.microsoft.com/office/powerpoint/2010/main" val="3275409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5DF8DD68-C8B3-41DB-ACEC-B2B7703EC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1339"/>
            <a:ext cx="12192000" cy="6015322"/>
          </a:xfrm>
          <a:prstGeom prst="rect">
            <a:avLst/>
          </a:prstGeom>
        </p:spPr>
      </p:pic>
      <p:sp>
        <p:nvSpPr>
          <p:cNvPr id="14" name="순서도: 연결자 13">
            <a:extLst>
              <a:ext uri="{FF2B5EF4-FFF2-40B4-BE49-F238E27FC236}">
                <a16:creationId xmlns:a16="http://schemas.microsoft.com/office/drawing/2014/main" id="{C7E31718-3397-4914-B63B-DA6EA41E2311}"/>
              </a:ext>
            </a:extLst>
          </p:cNvPr>
          <p:cNvSpPr/>
          <p:nvPr/>
        </p:nvSpPr>
        <p:spPr>
          <a:xfrm>
            <a:off x="10541772" y="1048129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7619C57-3DD6-4A09-8CC2-8E305F0F389A}"/>
              </a:ext>
            </a:extLst>
          </p:cNvPr>
          <p:cNvSpPr/>
          <p:nvPr/>
        </p:nvSpPr>
        <p:spPr>
          <a:xfrm>
            <a:off x="10881573" y="1048129"/>
            <a:ext cx="783685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검색</a:t>
            </a:r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A9CE3EAA-CB41-47A7-B4F4-E2F99AD7825C}"/>
              </a:ext>
            </a:extLst>
          </p:cNvPr>
          <p:cNvSpPr/>
          <p:nvPr/>
        </p:nvSpPr>
        <p:spPr>
          <a:xfrm>
            <a:off x="4713771" y="710980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B732E98-1A9B-4051-84C4-08525F1B3AC0}"/>
              </a:ext>
            </a:extLst>
          </p:cNvPr>
          <p:cNvSpPr/>
          <p:nvPr/>
        </p:nvSpPr>
        <p:spPr>
          <a:xfrm>
            <a:off x="5053572" y="710980"/>
            <a:ext cx="2199484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글쓰기 페이지 이동</a:t>
            </a: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23682C93-A2B2-4F0F-85B1-DA537286262A}"/>
              </a:ext>
            </a:extLst>
          </p:cNvPr>
          <p:cNvSpPr/>
          <p:nvPr/>
        </p:nvSpPr>
        <p:spPr>
          <a:xfrm>
            <a:off x="5372240" y="1669769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07FFE15-1BB4-4577-A05E-B66F3D1E1CD6}"/>
              </a:ext>
            </a:extLst>
          </p:cNvPr>
          <p:cNvSpPr/>
          <p:nvPr/>
        </p:nvSpPr>
        <p:spPr>
          <a:xfrm>
            <a:off x="5705615" y="1527523"/>
            <a:ext cx="2109186" cy="62164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제목 클릭 시 상제정보 페이지 이동</a:t>
            </a:r>
          </a:p>
        </p:txBody>
      </p:sp>
    </p:spTree>
    <p:extLst>
      <p:ext uri="{BB962C8B-B14F-4D97-AF65-F5344CB8AC3E}">
        <p14:creationId xmlns:p14="http://schemas.microsoft.com/office/powerpoint/2010/main" val="3231003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CA12943-0B82-4FD3-A7A9-3DB84D0F9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6837"/>
            <a:ext cx="12192000" cy="5944326"/>
          </a:xfrm>
          <a:prstGeom prst="rect">
            <a:avLst/>
          </a:prstGeom>
        </p:spPr>
      </p:pic>
      <p:sp>
        <p:nvSpPr>
          <p:cNvPr id="14" name="순서도: 연결자 13">
            <a:extLst>
              <a:ext uri="{FF2B5EF4-FFF2-40B4-BE49-F238E27FC236}">
                <a16:creationId xmlns:a16="http://schemas.microsoft.com/office/drawing/2014/main" id="{C7E31718-3397-4914-B63B-DA6EA41E2311}"/>
              </a:ext>
            </a:extLst>
          </p:cNvPr>
          <p:cNvSpPr/>
          <p:nvPr/>
        </p:nvSpPr>
        <p:spPr>
          <a:xfrm>
            <a:off x="4167605" y="6064013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7619C57-3DD6-4A09-8CC2-8E305F0F389A}"/>
              </a:ext>
            </a:extLst>
          </p:cNvPr>
          <p:cNvSpPr/>
          <p:nvPr/>
        </p:nvSpPr>
        <p:spPr>
          <a:xfrm>
            <a:off x="4507406" y="6064013"/>
            <a:ext cx="783685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목록</a:t>
            </a:r>
            <a:endParaRPr lang="ko-KR" altLang="en-US" dirty="0">
              <a:solidFill>
                <a:srgbClr val="70AD47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A9CE3EAA-CB41-47A7-B4F4-E2F99AD7825C}"/>
              </a:ext>
            </a:extLst>
          </p:cNvPr>
          <p:cNvSpPr/>
          <p:nvPr/>
        </p:nvSpPr>
        <p:spPr>
          <a:xfrm>
            <a:off x="5388473" y="6064013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B732E98-1A9B-4051-84C4-08525F1B3AC0}"/>
              </a:ext>
            </a:extLst>
          </p:cNvPr>
          <p:cNvSpPr/>
          <p:nvPr/>
        </p:nvSpPr>
        <p:spPr>
          <a:xfrm>
            <a:off x="5728274" y="6064013"/>
            <a:ext cx="1915821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수정 페이지 이동</a:t>
            </a: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23682C93-A2B2-4F0F-85B1-DA537286262A}"/>
              </a:ext>
            </a:extLst>
          </p:cNvPr>
          <p:cNvSpPr/>
          <p:nvPr/>
        </p:nvSpPr>
        <p:spPr>
          <a:xfrm>
            <a:off x="8328784" y="5726864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07FFE15-1BB4-4577-A05E-B66F3D1E1CD6}"/>
              </a:ext>
            </a:extLst>
          </p:cNvPr>
          <p:cNvSpPr/>
          <p:nvPr/>
        </p:nvSpPr>
        <p:spPr>
          <a:xfrm>
            <a:off x="8668585" y="5726864"/>
            <a:ext cx="1541015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해당 글 삭제</a:t>
            </a:r>
          </a:p>
        </p:txBody>
      </p:sp>
    </p:spTree>
    <p:extLst>
      <p:ext uri="{BB962C8B-B14F-4D97-AF65-F5344CB8AC3E}">
        <p14:creationId xmlns:p14="http://schemas.microsoft.com/office/powerpoint/2010/main" val="172386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2B14AC6-94AB-4C08-AC97-64106EA0C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9828"/>
            <a:ext cx="12192000" cy="6018344"/>
          </a:xfrm>
          <a:prstGeom prst="rect">
            <a:avLst/>
          </a:prstGeom>
        </p:spPr>
      </p:pic>
      <p:sp>
        <p:nvSpPr>
          <p:cNvPr id="14" name="순서도: 연결자 13">
            <a:extLst>
              <a:ext uri="{FF2B5EF4-FFF2-40B4-BE49-F238E27FC236}">
                <a16:creationId xmlns:a16="http://schemas.microsoft.com/office/drawing/2014/main" id="{C7E31718-3397-4914-B63B-DA6EA41E2311}"/>
              </a:ext>
            </a:extLst>
          </p:cNvPr>
          <p:cNvSpPr/>
          <p:nvPr/>
        </p:nvSpPr>
        <p:spPr>
          <a:xfrm>
            <a:off x="6096000" y="923842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7619C57-3DD6-4A09-8CC2-8E305F0F389A}"/>
              </a:ext>
            </a:extLst>
          </p:cNvPr>
          <p:cNvSpPr/>
          <p:nvPr/>
        </p:nvSpPr>
        <p:spPr>
          <a:xfrm>
            <a:off x="6435801" y="923842"/>
            <a:ext cx="1208294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제목 입력</a:t>
            </a:r>
          </a:p>
        </p:txBody>
      </p:sp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A9CE3EAA-CB41-47A7-B4F4-E2F99AD7825C}"/>
              </a:ext>
            </a:extLst>
          </p:cNvPr>
          <p:cNvSpPr/>
          <p:nvPr/>
        </p:nvSpPr>
        <p:spPr>
          <a:xfrm>
            <a:off x="5756199" y="5177013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B732E98-1A9B-4051-84C4-08525F1B3AC0}"/>
              </a:ext>
            </a:extLst>
          </p:cNvPr>
          <p:cNvSpPr/>
          <p:nvPr/>
        </p:nvSpPr>
        <p:spPr>
          <a:xfrm>
            <a:off x="6096001" y="5177013"/>
            <a:ext cx="2142478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목록 페이지로 이동</a:t>
            </a: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23682C93-A2B2-4F0F-85B1-DA537286262A}"/>
              </a:ext>
            </a:extLst>
          </p:cNvPr>
          <p:cNvSpPr/>
          <p:nvPr/>
        </p:nvSpPr>
        <p:spPr>
          <a:xfrm>
            <a:off x="4227439" y="5167571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07FFE15-1BB4-4577-A05E-B66F3D1E1CD6}"/>
              </a:ext>
            </a:extLst>
          </p:cNvPr>
          <p:cNvSpPr/>
          <p:nvPr/>
        </p:nvSpPr>
        <p:spPr>
          <a:xfrm>
            <a:off x="4567241" y="5167571"/>
            <a:ext cx="972292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글 추가</a:t>
            </a:r>
            <a:endParaRPr lang="ko-KR" altLang="en-US" dirty="0">
              <a:solidFill>
                <a:srgbClr val="70AD47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1" name="순서도: 연결자 10">
            <a:extLst>
              <a:ext uri="{FF2B5EF4-FFF2-40B4-BE49-F238E27FC236}">
                <a16:creationId xmlns:a16="http://schemas.microsoft.com/office/drawing/2014/main" id="{E636C0FE-2B0C-4D43-BD32-CA07BE4E5E37}"/>
              </a:ext>
            </a:extLst>
          </p:cNvPr>
          <p:cNvSpPr/>
          <p:nvPr/>
        </p:nvSpPr>
        <p:spPr>
          <a:xfrm>
            <a:off x="4233866" y="2106052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6DB7DE9-76DA-4D0D-812A-109FE3D5E56D}"/>
              </a:ext>
            </a:extLst>
          </p:cNvPr>
          <p:cNvSpPr/>
          <p:nvPr/>
        </p:nvSpPr>
        <p:spPr>
          <a:xfrm>
            <a:off x="4573667" y="2106052"/>
            <a:ext cx="1208294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내용 입력</a:t>
            </a:r>
          </a:p>
        </p:txBody>
      </p:sp>
      <p:sp>
        <p:nvSpPr>
          <p:cNvPr id="13" name="순서도: 연결자 12">
            <a:extLst>
              <a:ext uri="{FF2B5EF4-FFF2-40B4-BE49-F238E27FC236}">
                <a16:creationId xmlns:a16="http://schemas.microsoft.com/office/drawing/2014/main" id="{1AE3AC2A-2045-4FD8-B154-A64807127737}"/>
              </a:ext>
            </a:extLst>
          </p:cNvPr>
          <p:cNvSpPr/>
          <p:nvPr/>
        </p:nvSpPr>
        <p:spPr>
          <a:xfrm>
            <a:off x="7511206" y="1815985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D42AE5E-0D08-4B48-8B27-7201D1F35DE4}"/>
              </a:ext>
            </a:extLst>
          </p:cNvPr>
          <p:cNvSpPr/>
          <p:nvPr/>
        </p:nvSpPr>
        <p:spPr>
          <a:xfrm>
            <a:off x="7851007" y="1815985"/>
            <a:ext cx="1208294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사진 첨부</a:t>
            </a:r>
          </a:p>
        </p:txBody>
      </p:sp>
    </p:spTree>
    <p:extLst>
      <p:ext uri="{BB962C8B-B14F-4D97-AF65-F5344CB8AC3E}">
        <p14:creationId xmlns:p14="http://schemas.microsoft.com/office/powerpoint/2010/main" val="792320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A6813CA-BFB6-4792-8A41-B766CCA37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876"/>
            <a:ext cx="12192000" cy="5964247"/>
          </a:xfrm>
          <a:prstGeom prst="rect">
            <a:avLst/>
          </a:prstGeom>
        </p:spPr>
      </p:pic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A9CE3EAA-CB41-47A7-B4F4-E2F99AD7825C}"/>
              </a:ext>
            </a:extLst>
          </p:cNvPr>
          <p:cNvSpPr/>
          <p:nvPr/>
        </p:nvSpPr>
        <p:spPr>
          <a:xfrm>
            <a:off x="8188681" y="5638652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B732E98-1A9B-4051-84C4-08525F1B3AC0}"/>
              </a:ext>
            </a:extLst>
          </p:cNvPr>
          <p:cNvSpPr/>
          <p:nvPr/>
        </p:nvSpPr>
        <p:spPr>
          <a:xfrm>
            <a:off x="8528483" y="5638652"/>
            <a:ext cx="2142478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목록 페이지로 이동</a:t>
            </a: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23682C93-A2B2-4F0F-85B1-DA537286262A}"/>
              </a:ext>
            </a:extLst>
          </p:cNvPr>
          <p:cNvSpPr/>
          <p:nvPr/>
        </p:nvSpPr>
        <p:spPr>
          <a:xfrm>
            <a:off x="6143398" y="5638652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07FFE15-1BB4-4577-A05E-B66F3D1E1CD6}"/>
              </a:ext>
            </a:extLst>
          </p:cNvPr>
          <p:cNvSpPr/>
          <p:nvPr/>
        </p:nvSpPr>
        <p:spPr>
          <a:xfrm>
            <a:off x="6483199" y="5638652"/>
            <a:ext cx="1559001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작성 글 보기</a:t>
            </a:r>
            <a:endParaRPr lang="ko-KR" altLang="en-US" dirty="0">
              <a:solidFill>
                <a:srgbClr val="70AD47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6838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A07A804-1320-48D6-9EA9-425DC7805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8996"/>
            <a:ext cx="12192000" cy="5980008"/>
          </a:xfrm>
          <a:prstGeom prst="rect">
            <a:avLst/>
          </a:prstGeom>
        </p:spPr>
      </p:pic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A9CE3EAA-CB41-47A7-B4F4-E2F99AD7825C}"/>
              </a:ext>
            </a:extLst>
          </p:cNvPr>
          <p:cNvSpPr/>
          <p:nvPr/>
        </p:nvSpPr>
        <p:spPr>
          <a:xfrm>
            <a:off x="5756198" y="5304369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B732E98-1A9B-4051-84C4-08525F1B3AC0}"/>
              </a:ext>
            </a:extLst>
          </p:cNvPr>
          <p:cNvSpPr/>
          <p:nvPr/>
        </p:nvSpPr>
        <p:spPr>
          <a:xfrm>
            <a:off x="6096000" y="5304369"/>
            <a:ext cx="2142478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목록 페이지로 이동</a:t>
            </a: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23682C93-A2B2-4F0F-85B1-DA537286262A}"/>
              </a:ext>
            </a:extLst>
          </p:cNvPr>
          <p:cNvSpPr/>
          <p:nvPr/>
        </p:nvSpPr>
        <p:spPr>
          <a:xfrm>
            <a:off x="4083779" y="5301503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07FFE15-1BB4-4577-A05E-B66F3D1E1CD6}"/>
              </a:ext>
            </a:extLst>
          </p:cNvPr>
          <p:cNvSpPr/>
          <p:nvPr/>
        </p:nvSpPr>
        <p:spPr>
          <a:xfrm>
            <a:off x="4423581" y="5301503"/>
            <a:ext cx="1169352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수정하기</a:t>
            </a:r>
          </a:p>
        </p:txBody>
      </p:sp>
    </p:spTree>
    <p:extLst>
      <p:ext uri="{BB962C8B-B14F-4D97-AF65-F5344CB8AC3E}">
        <p14:creationId xmlns:p14="http://schemas.microsoft.com/office/powerpoint/2010/main" val="988250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290ECF-262C-478B-9B4F-FFBF06FF5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4645"/>
            <a:ext cx="12192000" cy="5988710"/>
          </a:xfrm>
          <a:prstGeom prst="rect">
            <a:avLst/>
          </a:prstGeom>
        </p:spPr>
      </p:pic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A9CE3EAA-CB41-47A7-B4F4-E2F99AD7825C}"/>
              </a:ext>
            </a:extLst>
          </p:cNvPr>
          <p:cNvSpPr/>
          <p:nvPr/>
        </p:nvSpPr>
        <p:spPr>
          <a:xfrm>
            <a:off x="6096000" y="5301503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B732E98-1A9B-4051-84C4-08525F1B3AC0}"/>
              </a:ext>
            </a:extLst>
          </p:cNvPr>
          <p:cNvSpPr/>
          <p:nvPr/>
        </p:nvSpPr>
        <p:spPr>
          <a:xfrm>
            <a:off x="6435802" y="5301503"/>
            <a:ext cx="2142478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상세 페이지로 이동</a:t>
            </a: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23682C93-A2B2-4F0F-85B1-DA537286262A}"/>
              </a:ext>
            </a:extLst>
          </p:cNvPr>
          <p:cNvSpPr/>
          <p:nvPr/>
        </p:nvSpPr>
        <p:spPr>
          <a:xfrm>
            <a:off x="4501030" y="5294159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07FFE15-1BB4-4577-A05E-B66F3D1E1CD6}"/>
              </a:ext>
            </a:extLst>
          </p:cNvPr>
          <p:cNvSpPr/>
          <p:nvPr/>
        </p:nvSpPr>
        <p:spPr>
          <a:xfrm>
            <a:off x="4840832" y="5294159"/>
            <a:ext cx="1169352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삭제하기</a:t>
            </a:r>
          </a:p>
        </p:txBody>
      </p:sp>
    </p:spTree>
    <p:extLst>
      <p:ext uri="{BB962C8B-B14F-4D97-AF65-F5344CB8AC3E}">
        <p14:creationId xmlns:p14="http://schemas.microsoft.com/office/powerpoint/2010/main" val="4288872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08A9793-5115-4043-B8CB-EEB61C86D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126"/>
            <a:ext cx="12192000" cy="5995747"/>
          </a:xfrm>
          <a:prstGeom prst="rect">
            <a:avLst/>
          </a:prstGeom>
        </p:spPr>
      </p:pic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A9CE3EAA-CB41-47A7-B4F4-E2F99AD7825C}"/>
              </a:ext>
            </a:extLst>
          </p:cNvPr>
          <p:cNvSpPr/>
          <p:nvPr/>
        </p:nvSpPr>
        <p:spPr>
          <a:xfrm>
            <a:off x="11731376" y="5851916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B732E98-1A9B-4051-84C4-08525F1B3AC0}"/>
              </a:ext>
            </a:extLst>
          </p:cNvPr>
          <p:cNvSpPr/>
          <p:nvPr/>
        </p:nvSpPr>
        <p:spPr>
          <a:xfrm>
            <a:off x="10250746" y="5851916"/>
            <a:ext cx="1458897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페이지 이동</a:t>
            </a: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23682C93-A2B2-4F0F-85B1-DA537286262A}"/>
              </a:ext>
            </a:extLst>
          </p:cNvPr>
          <p:cNvSpPr/>
          <p:nvPr/>
        </p:nvSpPr>
        <p:spPr>
          <a:xfrm>
            <a:off x="9357570" y="6426873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07FFE15-1BB4-4577-A05E-B66F3D1E1CD6}"/>
              </a:ext>
            </a:extLst>
          </p:cNvPr>
          <p:cNvSpPr/>
          <p:nvPr/>
        </p:nvSpPr>
        <p:spPr>
          <a:xfrm>
            <a:off x="9697372" y="6426873"/>
            <a:ext cx="2494628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페이지 당 글 개수 선택</a:t>
            </a:r>
          </a:p>
        </p:txBody>
      </p:sp>
    </p:spTree>
    <p:extLst>
      <p:ext uri="{BB962C8B-B14F-4D97-AF65-F5344CB8AC3E}">
        <p14:creationId xmlns:p14="http://schemas.microsoft.com/office/powerpoint/2010/main" val="1326070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A2DE993-8B4C-426A-9B72-9047B29AD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7775"/>
            <a:ext cx="12192000" cy="5982450"/>
          </a:xfrm>
          <a:prstGeom prst="rect">
            <a:avLst/>
          </a:prstGeom>
        </p:spPr>
      </p:pic>
      <p:sp>
        <p:nvSpPr>
          <p:cNvPr id="19" name="순서도: 연결자 18">
            <a:extLst>
              <a:ext uri="{FF2B5EF4-FFF2-40B4-BE49-F238E27FC236}">
                <a16:creationId xmlns:a16="http://schemas.microsoft.com/office/drawing/2014/main" id="{A9CE3EAA-CB41-47A7-B4F4-E2F99AD7825C}"/>
              </a:ext>
            </a:extLst>
          </p:cNvPr>
          <p:cNvSpPr/>
          <p:nvPr/>
        </p:nvSpPr>
        <p:spPr>
          <a:xfrm>
            <a:off x="8294746" y="873773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B732E98-1A9B-4051-84C4-08525F1B3AC0}"/>
              </a:ext>
            </a:extLst>
          </p:cNvPr>
          <p:cNvSpPr/>
          <p:nvPr/>
        </p:nvSpPr>
        <p:spPr>
          <a:xfrm>
            <a:off x="8628122" y="880421"/>
            <a:ext cx="1199460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추가하기</a:t>
            </a: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23682C93-A2B2-4F0F-85B1-DA537286262A}"/>
              </a:ext>
            </a:extLst>
          </p:cNvPr>
          <p:cNvSpPr/>
          <p:nvPr/>
        </p:nvSpPr>
        <p:spPr>
          <a:xfrm>
            <a:off x="11167642" y="2379931"/>
            <a:ext cx="333375" cy="337149"/>
          </a:xfrm>
          <a:prstGeom prst="flowChartConnector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07FFE15-1BB4-4577-A05E-B66F3D1E1CD6}"/>
              </a:ext>
            </a:extLst>
          </p:cNvPr>
          <p:cNvSpPr/>
          <p:nvPr/>
        </p:nvSpPr>
        <p:spPr>
          <a:xfrm>
            <a:off x="9736851" y="2379931"/>
            <a:ext cx="1245836" cy="33714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70AD47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삭제 버튼</a:t>
            </a:r>
          </a:p>
        </p:txBody>
      </p:sp>
    </p:spTree>
    <p:extLst>
      <p:ext uri="{BB962C8B-B14F-4D97-AF65-F5344CB8AC3E}">
        <p14:creationId xmlns:p14="http://schemas.microsoft.com/office/powerpoint/2010/main" val="1306503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100</Words>
  <Application>Microsoft Office PowerPoint</Application>
  <PresentationFormat>와이드스크린</PresentationFormat>
  <Paragraphs>64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G마켓 산스 TTF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김형윤</dc:creator>
  <cp:lastModifiedBy>김형윤</cp:lastModifiedBy>
  <cp:revision>11</cp:revision>
  <dcterms:created xsi:type="dcterms:W3CDTF">2021-06-29T02:32:07Z</dcterms:created>
  <dcterms:modified xsi:type="dcterms:W3CDTF">2021-06-29T06:18:17Z</dcterms:modified>
</cp:coreProperties>
</file>

<file path=docProps/thumbnail.jpeg>
</file>